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80" r:id="rId3"/>
    <p:sldId id="289" r:id="rId4"/>
    <p:sldId id="288" r:id="rId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825500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800" b="0" i="0" u="none" strike="noStrike" cap="none" spc="0" normalizeH="0" baseline="0">
        <a:ln>
          <a:noFill/>
        </a:ln>
        <a:solidFill>
          <a:srgbClr val="212121"/>
        </a:solidFill>
        <a:effectLst/>
        <a:uFillTx/>
        <a:latin typeface="Montserrat Regular"/>
        <a:ea typeface="Montserrat Regular"/>
        <a:cs typeface="Montserrat Regular"/>
        <a:sym typeface="Montserrat Regular"/>
      </a:defRPr>
    </a:lvl1pPr>
    <a:lvl2pPr marL="0" marR="0" indent="228600" algn="l" defTabSz="825500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800" b="0" i="0" u="none" strike="noStrike" cap="none" spc="0" normalizeH="0" baseline="0">
        <a:ln>
          <a:noFill/>
        </a:ln>
        <a:solidFill>
          <a:srgbClr val="212121"/>
        </a:solidFill>
        <a:effectLst/>
        <a:uFillTx/>
        <a:latin typeface="Montserrat Regular"/>
        <a:ea typeface="Montserrat Regular"/>
        <a:cs typeface="Montserrat Regular"/>
        <a:sym typeface="Montserrat Regular"/>
      </a:defRPr>
    </a:lvl2pPr>
    <a:lvl3pPr marL="0" marR="0" indent="457200" algn="l" defTabSz="825500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800" b="0" i="0" u="none" strike="noStrike" cap="none" spc="0" normalizeH="0" baseline="0">
        <a:ln>
          <a:noFill/>
        </a:ln>
        <a:solidFill>
          <a:srgbClr val="212121"/>
        </a:solidFill>
        <a:effectLst/>
        <a:uFillTx/>
        <a:latin typeface="Montserrat Regular"/>
        <a:ea typeface="Montserrat Regular"/>
        <a:cs typeface="Montserrat Regular"/>
        <a:sym typeface="Montserrat Regular"/>
      </a:defRPr>
    </a:lvl3pPr>
    <a:lvl4pPr marL="0" marR="0" indent="685800" algn="l" defTabSz="825500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800" b="0" i="0" u="none" strike="noStrike" cap="none" spc="0" normalizeH="0" baseline="0">
        <a:ln>
          <a:noFill/>
        </a:ln>
        <a:solidFill>
          <a:srgbClr val="212121"/>
        </a:solidFill>
        <a:effectLst/>
        <a:uFillTx/>
        <a:latin typeface="Montserrat Regular"/>
        <a:ea typeface="Montserrat Regular"/>
        <a:cs typeface="Montserrat Regular"/>
        <a:sym typeface="Montserrat Regular"/>
      </a:defRPr>
    </a:lvl4pPr>
    <a:lvl5pPr marL="0" marR="0" indent="914400" algn="l" defTabSz="825500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800" b="0" i="0" u="none" strike="noStrike" cap="none" spc="0" normalizeH="0" baseline="0">
        <a:ln>
          <a:noFill/>
        </a:ln>
        <a:solidFill>
          <a:srgbClr val="212121"/>
        </a:solidFill>
        <a:effectLst/>
        <a:uFillTx/>
        <a:latin typeface="Montserrat Regular"/>
        <a:ea typeface="Montserrat Regular"/>
        <a:cs typeface="Montserrat Regular"/>
        <a:sym typeface="Montserrat Regular"/>
      </a:defRPr>
    </a:lvl5pPr>
    <a:lvl6pPr marL="0" marR="0" indent="1143000" algn="l" defTabSz="825500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800" b="0" i="0" u="none" strike="noStrike" cap="none" spc="0" normalizeH="0" baseline="0">
        <a:ln>
          <a:noFill/>
        </a:ln>
        <a:solidFill>
          <a:srgbClr val="212121"/>
        </a:solidFill>
        <a:effectLst/>
        <a:uFillTx/>
        <a:latin typeface="Montserrat Regular"/>
        <a:ea typeface="Montserrat Regular"/>
        <a:cs typeface="Montserrat Regular"/>
        <a:sym typeface="Montserrat Regular"/>
      </a:defRPr>
    </a:lvl6pPr>
    <a:lvl7pPr marL="0" marR="0" indent="1371600" algn="l" defTabSz="825500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800" b="0" i="0" u="none" strike="noStrike" cap="none" spc="0" normalizeH="0" baseline="0">
        <a:ln>
          <a:noFill/>
        </a:ln>
        <a:solidFill>
          <a:srgbClr val="212121"/>
        </a:solidFill>
        <a:effectLst/>
        <a:uFillTx/>
        <a:latin typeface="Montserrat Regular"/>
        <a:ea typeface="Montserrat Regular"/>
        <a:cs typeface="Montserrat Regular"/>
        <a:sym typeface="Montserrat Regular"/>
      </a:defRPr>
    </a:lvl7pPr>
    <a:lvl8pPr marL="0" marR="0" indent="1600200" algn="l" defTabSz="825500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800" b="0" i="0" u="none" strike="noStrike" cap="none" spc="0" normalizeH="0" baseline="0">
        <a:ln>
          <a:noFill/>
        </a:ln>
        <a:solidFill>
          <a:srgbClr val="212121"/>
        </a:solidFill>
        <a:effectLst/>
        <a:uFillTx/>
        <a:latin typeface="Montserrat Regular"/>
        <a:ea typeface="Montserrat Regular"/>
        <a:cs typeface="Montserrat Regular"/>
        <a:sym typeface="Montserrat Regular"/>
      </a:defRPr>
    </a:lvl8pPr>
    <a:lvl9pPr marL="0" marR="0" indent="1828800" algn="l" defTabSz="825500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2800" b="0" i="0" u="none" strike="noStrike" cap="none" spc="0" normalizeH="0" baseline="0">
        <a:ln>
          <a:noFill/>
        </a:ln>
        <a:solidFill>
          <a:srgbClr val="212121"/>
        </a:solidFill>
        <a:effectLst/>
        <a:uFillTx/>
        <a:latin typeface="Montserrat Regular"/>
        <a:ea typeface="Montserrat Regular"/>
        <a:cs typeface="Montserrat Regular"/>
        <a:sym typeface="Montserrat Regular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4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7F7F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Lato Bold"/>
          <a:ea typeface="Lato Bold"/>
          <a:cs typeface="Lato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222328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27" autoAdjust="0"/>
    <p:restoredTop sz="94629"/>
  </p:normalViewPr>
  <p:slideViewPr>
    <p:cSldViewPr snapToGrid="0" snapToObjects="1">
      <p:cViewPr varScale="1">
        <p:scale>
          <a:sx n="59" d="100"/>
          <a:sy n="59" d="100"/>
        </p:scale>
        <p:origin x="6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5" name="Shape 4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6425348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 Dark">
    <p:bg>
      <p:bgPr>
        <a:solidFill>
          <a:srgbClr val="2223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689100" y="9525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689100" y="3238500"/>
            <a:ext cx="21005800" cy="920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99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ctr">
              <a:lnSpc>
                <a:spcPct val="100000"/>
              </a:lnSpc>
              <a:defRPr sz="24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</p:sldLayoutIdLst>
  <p:transition spd="med"/>
  <p:txStyles>
    <p:titleStyle>
      <a:lvl1pPr marL="0" marR="0" indent="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 Medium"/>
        </a:defRPr>
      </a:lvl1pPr>
      <a:lvl2pPr marL="0" marR="0" indent="2286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 Medium"/>
        </a:defRPr>
      </a:lvl2pPr>
      <a:lvl3pPr marL="0" marR="0" indent="4572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 Medium"/>
        </a:defRPr>
      </a:lvl3pPr>
      <a:lvl4pPr marL="0" marR="0" indent="6858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 Medium"/>
        </a:defRPr>
      </a:lvl4pPr>
      <a:lvl5pPr marL="0" marR="0" indent="9144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 Medium"/>
        </a:defRPr>
      </a:lvl5pPr>
      <a:lvl6pPr marL="0" marR="0" indent="11430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 Medium"/>
        </a:defRPr>
      </a:lvl6pPr>
      <a:lvl7pPr marL="0" marR="0" indent="13716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 Medium"/>
        </a:defRPr>
      </a:lvl7pPr>
      <a:lvl8pPr marL="0" marR="0" indent="16002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 Medium"/>
        </a:defRPr>
      </a:lvl8pPr>
      <a:lvl9pPr marL="0" marR="0" indent="1828800" algn="l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Montserrat Medium"/>
        </a:defRPr>
      </a:lvl9pPr>
    </p:titleStyle>
    <p:bodyStyle>
      <a:lvl1pPr marL="341923" marR="0" indent="-341923" algn="l" defTabSz="825500" latinLnBrk="0">
        <a:lnSpc>
          <a:spcPct val="150000"/>
        </a:lnSpc>
        <a:spcBef>
          <a:spcPts val="5200"/>
        </a:spcBef>
        <a:spcAft>
          <a:spcPts val="0"/>
        </a:spcAft>
        <a:buClrTx/>
        <a:buSzPct val="75000"/>
        <a:buFontTx/>
        <a:buChar char="•"/>
        <a:tabLst/>
        <a:defRPr sz="2800" b="0" i="0" u="none" strike="noStrike" cap="none" spc="0" baseline="0">
          <a:ln>
            <a:noFill/>
          </a:ln>
          <a:solidFill>
            <a:srgbClr val="212121"/>
          </a:solidFill>
          <a:uFillTx/>
          <a:latin typeface="Montserrat Regular"/>
          <a:ea typeface="Montserrat Regular"/>
          <a:cs typeface="Montserrat Regular"/>
          <a:sym typeface="Montserrat Regular"/>
        </a:defRPr>
      </a:lvl1pPr>
      <a:lvl2pPr marL="976923" marR="0" indent="-341923" algn="l" defTabSz="825500" latinLnBrk="0">
        <a:lnSpc>
          <a:spcPct val="150000"/>
        </a:lnSpc>
        <a:spcBef>
          <a:spcPts val="5200"/>
        </a:spcBef>
        <a:spcAft>
          <a:spcPts val="0"/>
        </a:spcAft>
        <a:buClrTx/>
        <a:buSzPct val="75000"/>
        <a:buFontTx/>
        <a:buChar char="•"/>
        <a:tabLst/>
        <a:defRPr sz="2800" b="0" i="0" u="none" strike="noStrike" cap="none" spc="0" baseline="0">
          <a:ln>
            <a:noFill/>
          </a:ln>
          <a:solidFill>
            <a:srgbClr val="212121"/>
          </a:solidFill>
          <a:uFillTx/>
          <a:latin typeface="Montserrat Regular"/>
          <a:ea typeface="Montserrat Regular"/>
          <a:cs typeface="Montserrat Regular"/>
          <a:sym typeface="Montserrat Regular"/>
        </a:defRPr>
      </a:lvl2pPr>
      <a:lvl3pPr marL="1611923" marR="0" indent="-341923" algn="l" defTabSz="825500" latinLnBrk="0">
        <a:lnSpc>
          <a:spcPct val="150000"/>
        </a:lnSpc>
        <a:spcBef>
          <a:spcPts val="5200"/>
        </a:spcBef>
        <a:spcAft>
          <a:spcPts val="0"/>
        </a:spcAft>
        <a:buClrTx/>
        <a:buSzPct val="75000"/>
        <a:buFontTx/>
        <a:buChar char="•"/>
        <a:tabLst/>
        <a:defRPr sz="2800" b="0" i="0" u="none" strike="noStrike" cap="none" spc="0" baseline="0">
          <a:ln>
            <a:noFill/>
          </a:ln>
          <a:solidFill>
            <a:srgbClr val="212121"/>
          </a:solidFill>
          <a:uFillTx/>
          <a:latin typeface="Montserrat Regular"/>
          <a:ea typeface="Montserrat Regular"/>
          <a:cs typeface="Montserrat Regular"/>
          <a:sym typeface="Montserrat Regular"/>
        </a:defRPr>
      </a:lvl3pPr>
      <a:lvl4pPr marL="2246923" marR="0" indent="-341923" algn="l" defTabSz="825500" latinLnBrk="0">
        <a:lnSpc>
          <a:spcPct val="150000"/>
        </a:lnSpc>
        <a:spcBef>
          <a:spcPts val="5200"/>
        </a:spcBef>
        <a:spcAft>
          <a:spcPts val="0"/>
        </a:spcAft>
        <a:buClrTx/>
        <a:buSzPct val="75000"/>
        <a:buFontTx/>
        <a:buChar char="•"/>
        <a:tabLst/>
        <a:defRPr sz="2800" b="0" i="0" u="none" strike="noStrike" cap="none" spc="0" baseline="0">
          <a:ln>
            <a:noFill/>
          </a:ln>
          <a:solidFill>
            <a:srgbClr val="212121"/>
          </a:solidFill>
          <a:uFillTx/>
          <a:latin typeface="Montserrat Regular"/>
          <a:ea typeface="Montserrat Regular"/>
          <a:cs typeface="Montserrat Regular"/>
          <a:sym typeface="Montserrat Regular"/>
        </a:defRPr>
      </a:lvl4pPr>
      <a:lvl5pPr marL="2881923" marR="0" indent="-341923" algn="l" defTabSz="825500" latinLnBrk="0">
        <a:lnSpc>
          <a:spcPct val="150000"/>
        </a:lnSpc>
        <a:spcBef>
          <a:spcPts val="5200"/>
        </a:spcBef>
        <a:spcAft>
          <a:spcPts val="0"/>
        </a:spcAft>
        <a:buClrTx/>
        <a:buSzPct val="75000"/>
        <a:buFontTx/>
        <a:buChar char="•"/>
        <a:tabLst/>
        <a:defRPr sz="2800" b="0" i="0" u="none" strike="noStrike" cap="none" spc="0" baseline="0">
          <a:ln>
            <a:noFill/>
          </a:ln>
          <a:solidFill>
            <a:srgbClr val="212121"/>
          </a:solidFill>
          <a:uFillTx/>
          <a:latin typeface="Montserrat Regular"/>
          <a:ea typeface="Montserrat Regular"/>
          <a:cs typeface="Montserrat Regular"/>
          <a:sym typeface="Montserrat Regular"/>
        </a:defRPr>
      </a:lvl5pPr>
      <a:lvl6pPr marL="3516922" marR="0" indent="-341922" algn="l" defTabSz="825500" latinLnBrk="0">
        <a:lnSpc>
          <a:spcPct val="150000"/>
        </a:lnSpc>
        <a:spcBef>
          <a:spcPts val="5200"/>
        </a:spcBef>
        <a:spcAft>
          <a:spcPts val="0"/>
        </a:spcAft>
        <a:buClrTx/>
        <a:buSzPct val="75000"/>
        <a:buFontTx/>
        <a:buChar char="•"/>
        <a:tabLst/>
        <a:defRPr sz="2800" b="0" i="0" u="none" strike="noStrike" cap="none" spc="0" baseline="0">
          <a:ln>
            <a:noFill/>
          </a:ln>
          <a:solidFill>
            <a:srgbClr val="212121"/>
          </a:solidFill>
          <a:uFillTx/>
          <a:latin typeface="Montserrat Regular"/>
          <a:ea typeface="Montserrat Regular"/>
          <a:cs typeface="Montserrat Regular"/>
          <a:sym typeface="Montserrat Regular"/>
        </a:defRPr>
      </a:lvl6pPr>
      <a:lvl7pPr marL="4151922" marR="0" indent="-341922" algn="l" defTabSz="825500" latinLnBrk="0">
        <a:lnSpc>
          <a:spcPct val="150000"/>
        </a:lnSpc>
        <a:spcBef>
          <a:spcPts val="5200"/>
        </a:spcBef>
        <a:spcAft>
          <a:spcPts val="0"/>
        </a:spcAft>
        <a:buClrTx/>
        <a:buSzPct val="75000"/>
        <a:buFontTx/>
        <a:buChar char="•"/>
        <a:tabLst/>
        <a:defRPr sz="2800" b="0" i="0" u="none" strike="noStrike" cap="none" spc="0" baseline="0">
          <a:ln>
            <a:noFill/>
          </a:ln>
          <a:solidFill>
            <a:srgbClr val="212121"/>
          </a:solidFill>
          <a:uFillTx/>
          <a:latin typeface="Montserrat Regular"/>
          <a:ea typeface="Montserrat Regular"/>
          <a:cs typeface="Montserrat Regular"/>
          <a:sym typeface="Montserrat Regular"/>
        </a:defRPr>
      </a:lvl7pPr>
      <a:lvl8pPr marL="4786922" marR="0" indent="-341922" algn="l" defTabSz="825500" latinLnBrk="0">
        <a:lnSpc>
          <a:spcPct val="150000"/>
        </a:lnSpc>
        <a:spcBef>
          <a:spcPts val="5200"/>
        </a:spcBef>
        <a:spcAft>
          <a:spcPts val="0"/>
        </a:spcAft>
        <a:buClrTx/>
        <a:buSzPct val="75000"/>
        <a:buFontTx/>
        <a:buChar char="•"/>
        <a:tabLst/>
        <a:defRPr sz="2800" b="0" i="0" u="none" strike="noStrike" cap="none" spc="0" baseline="0">
          <a:ln>
            <a:noFill/>
          </a:ln>
          <a:solidFill>
            <a:srgbClr val="212121"/>
          </a:solidFill>
          <a:uFillTx/>
          <a:latin typeface="Montserrat Regular"/>
          <a:ea typeface="Montserrat Regular"/>
          <a:cs typeface="Montserrat Regular"/>
          <a:sym typeface="Montserrat Regular"/>
        </a:defRPr>
      </a:lvl8pPr>
      <a:lvl9pPr marL="5421922" marR="0" indent="-341922" algn="l" defTabSz="825500" latinLnBrk="0">
        <a:lnSpc>
          <a:spcPct val="150000"/>
        </a:lnSpc>
        <a:spcBef>
          <a:spcPts val="5200"/>
        </a:spcBef>
        <a:spcAft>
          <a:spcPts val="0"/>
        </a:spcAft>
        <a:buClrTx/>
        <a:buSzPct val="75000"/>
        <a:buFontTx/>
        <a:buChar char="•"/>
        <a:tabLst/>
        <a:defRPr sz="2800" b="0" i="0" u="none" strike="noStrike" cap="none" spc="0" baseline="0">
          <a:ln>
            <a:noFill/>
          </a:ln>
          <a:solidFill>
            <a:srgbClr val="212121"/>
          </a:solidFill>
          <a:uFillTx/>
          <a:latin typeface="Montserrat Regular"/>
          <a:ea typeface="Montserrat Regular"/>
          <a:cs typeface="Montserrat Regular"/>
          <a:sym typeface="Montserrat Regular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/>
        </p:nvSpPr>
        <p:spPr>
          <a:xfrm>
            <a:off x="-25081" y="-34033"/>
            <a:ext cx="753523" cy="13784065"/>
          </a:xfrm>
          <a:prstGeom prst="rect">
            <a:avLst/>
          </a:prstGeom>
          <a:solidFill>
            <a:srgbClr val="EE7F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100000"/>
              </a:lnSpc>
              <a:defRPr sz="3200">
                <a:solidFill>
                  <a:srgbClr val="EE7202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pic>
        <p:nvPicPr>
          <p:cNvPr id="48" name="SK-logo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378177" y="11508762"/>
            <a:ext cx="4770179" cy="1301652"/>
          </a:xfrm>
          <a:prstGeom prst="rect">
            <a:avLst/>
          </a:prstGeom>
          <a:ln w="12700">
            <a:miter lim="400000"/>
          </a:ln>
        </p:spPr>
      </p:pic>
      <p:sp>
        <p:nvSpPr>
          <p:cNvPr id="49" name="Shape 49"/>
          <p:cNvSpPr/>
          <p:nvPr/>
        </p:nvSpPr>
        <p:spPr>
          <a:xfrm>
            <a:off x="17609991" y="11904019"/>
            <a:ext cx="561214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ctr">
              <a:lnSpc>
                <a:spcPct val="170000"/>
              </a:lnSpc>
              <a:defRPr sz="3400" i="1">
                <a:solidFill>
                  <a:srgbClr val="53585F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t>by</a:t>
            </a:r>
          </a:p>
        </p:txBody>
      </p:sp>
      <p:sp>
        <p:nvSpPr>
          <p:cNvPr id="50" name="Shape 50"/>
          <p:cNvSpPr/>
          <p:nvPr/>
        </p:nvSpPr>
        <p:spPr>
          <a:xfrm>
            <a:off x="3288903" y="4628791"/>
            <a:ext cx="13370648" cy="13952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>
              <a:lnSpc>
                <a:spcPct val="70000"/>
              </a:lnSpc>
              <a:defRPr sz="14000" spc="-280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pPr>
            <a:r>
              <a:rPr lang="sk-SK" sz="12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Pelikan </a:t>
            </a:r>
            <a:r>
              <a:rPr lang="en-US" sz="12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&amp; </a:t>
            </a:r>
            <a:r>
              <a:rPr lang="sk-SK" sz="12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Air </a:t>
            </a:r>
            <a:r>
              <a:rPr lang="sk-SK" sz="12000" b="1" dirty="0" err="1" smtClean="0">
                <a:latin typeface="Roboto" panose="02000000000000000000" pitchFamily="2" charset="0"/>
                <a:ea typeface="Roboto" panose="02000000000000000000" pitchFamily="2" charset="0"/>
              </a:rPr>
              <a:t>France</a:t>
            </a:r>
            <a:endParaRPr sz="12000" b="1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1" name="Shape 51"/>
          <p:cNvSpPr/>
          <p:nvPr/>
        </p:nvSpPr>
        <p:spPr>
          <a:xfrm>
            <a:off x="3369337" y="6910586"/>
            <a:ext cx="8861400" cy="7181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>
              <a:lnSpc>
                <a:spcPct val="100000"/>
              </a:lnSpc>
              <a:defRPr sz="3200">
                <a:solidFill>
                  <a:srgbClr val="53585F"/>
                </a:solidFill>
              </a:defRPr>
            </a:lvl1pPr>
          </a:lstStyle>
          <a:p>
            <a:r>
              <a:rPr lang="sk-SK" sz="4000" dirty="0" err="1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Amenity</a:t>
            </a:r>
            <a:r>
              <a:rPr lang="sk-SK" sz="40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sk-SK" sz="4000" dirty="0" err="1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kit</a:t>
            </a:r>
            <a:r>
              <a:rPr lang="sk-SK" sz="40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sk-SK" sz="4000" dirty="0" err="1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competitions</a:t>
            </a:r>
            <a:r>
              <a:rPr lang="sk-SK" sz="40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on </a:t>
            </a:r>
            <a:r>
              <a:rPr lang="sk-SK" sz="4000" dirty="0" err="1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facebook</a:t>
            </a:r>
            <a:endParaRPr sz="40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/>
        </p:nvSpPr>
        <p:spPr>
          <a:xfrm>
            <a:off x="-25081" y="-34033"/>
            <a:ext cx="753523" cy="13784065"/>
          </a:xfrm>
          <a:prstGeom prst="rect">
            <a:avLst/>
          </a:prstGeom>
          <a:solidFill>
            <a:srgbClr val="EE7F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100000"/>
              </a:lnSpc>
              <a:defRPr sz="3200">
                <a:solidFill>
                  <a:srgbClr val="EE7202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49" name="Shape 49"/>
          <p:cNvSpPr/>
          <p:nvPr/>
        </p:nvSpPr>
        <p:spPr>
          <a:xfrm>
            <a:off x="17609991" y="11904019"/>
            <a:ext cx="561214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ctr">
              <a:lnSpc>
                <a:spcPct val="170000"/>
              </a:lnSpc>
              <a:defRPr sz="3400" i="1">
                <a:solidFill>
                  <a:srgbClr val="53585F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t>by</a:t>
            </a:r>
          </a:p>
        </p:txBody>
      </p:sp>
      <p:sp>
        <p:nvSpPr>
          <p:cNvPr id="50" name="Shape 50"/>
          <p:cNvSpPr/>
          <p:nvPr/>
        </p:nvSpPr>
        <p:spPr>
          <a:xfrm>
            <a:off x="2905486" y="496500"/>
            <a:ext cx="20242869" cy="13336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>
              <a:lnSpc>
                <a:spcPct val="100000"/>
              </a:lnSpc>
              <a:defRPr sz="14000" spc="-280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pPr>
            <a:r>
              <a:rPr lang="sk-SK" sz="8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Pelikan.hu – business </a:t>
            </a:r>
            <a:r>
              <a:rPr lang="sk-SK" sz="8000" b="1" dirty="0" err="1" smtClean="0">
                <a:latin typeface="Roboto" panose="02000000000000000000" pitchFamily="2" charset="0"/>
                <a:ea typeface="Roboto" panose="02000000000000000000" pitchFamily="2" charset="0"/>
              </a:rPr>
              <a:t>amenity</a:t>
            </a:r>
            <a:r>
              <a:rPr lang="sk-SK" sz="8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sk-SK" sz="8000" b="1" dirty="0" err="1" smtClean="0">
                <a:latin typeface="Roboto" panose="02000000000000000000" pitchFamily="2" charset="0"/>
                <a:ea typeface="Roboto" panose="02000000000000000000" pitchFamily="2" charset="0"/>
              </a:rPr>
              <a:t>kit</a:t>
            </a:r>
            <a:endParaRPr sz="8000" b="1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5486" y="2278455"/>
            <a:ext cx="10642747" cy="10915031"/>
          </a:xfrm>
          <a:prstGeom prst="rect">
            <a:avLst/>
          </a:prstGeom>
        </p:spPr>
      </p:pic>
      <p:sp>
        <p:nvSpPr>
          <p:cNvPr id="5" name="BlokTextu 4"/>
          <p:cNvSpPr txBox="1"/>
          <p:nvPr/>
        </p:nvSpPr>
        <p:spPr>
          <a:xfrm>
            <a:off x="14472041" y="2709949"/>
            <a:ext cx="7398327" cy="656590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sk-SK" sz="4000" b="1" dirty="0" err="1" smtClean="0"/>
              <a:t>Terms</a:t>
            </a:r>
            <a:r>
              <a:rPr lang="sk-SK" sz="4000" b="1" dirty="0" smtClean="0"/>
              <a:t> of </a:t>
            </a:r>
            <a:r>
              <a:rPr lang="sk-SK" sz="4000" b="1" dirty="0" err="1" smtClean="0"/>
              <a:t>competition</a:t>
            </a:r>
            <a:r>
              <a:rPr lang="sk-SK" sz="4000" b="1" dirty="0"/>
              <a:t> </a:t>
            </a:r>
            <a:r>
              <a:rPr lang="sk-SK" sz="4000" b="1" dirty="0" smtClean="0"/>
              <a:t>– </a:t>
            </a:r>
          </a:p>
          <a:p>
            <a:r>
              <a:rPr lang="sk-SK" sz="4000" dirty="0" err="1"/>
              <a:t>Mention</a:t>
            </a:r>
            <a:r>
              <a:rPr lang="sk-SK" sz="4000" dirty="0"/>
              <a:t> a </a:t>
            </a:r>
            <a:r>
              <a:rPr lang="sk-SK" sz="4000" dirty="0" err="1"/>
              <a:t>friend</a:t>
            </a:r>
            <a:r>
              <a:rPr lang="sk-SK" sz="4000" dirty="0"/>
              <a:t> in </a:t>
            </a:r>
            <a:r>
              <a:rPr lang="sk-SK" sz="4000" dirty="0" err="1"/>
              <a:t>comment</a:t>
            </a:r>
            <a:r>
              <a:rPr lang="sk-SK" sz="4000" dirty="0"/>
              <a:t> </a:t>
            </a:r>
            <a:r>
              <a:rPr lang="sk-SK" sz="4000" dirty="0" err="1" smtClean="0"/>
              <a:t>section</a:t>
            </a:r>
            <a:r>
              <a:rPr kumimoji="0" lang="sk-SK" sz="4000" b="0" i="0" u="none" strike="noStrike" cap="none" spc="0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/>
            </a:r>
            <a:br>
              <a:rPr kumimoji="0" lang="sk-SK" sz="4000" b="0" i="0" u="none" strike="noStrike" cap="none" spc="0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</a:br>
            <a:r>
              <a:rPr lang="sk-SK" sz="4000" dirty="0" err="1"/>
              <a:t>Channel</a:t>
            </a:r>
            <a:r>
              <a:rPr lang="sk-SK" sz="4000" dirty="0"/>
              <a:t>: </a:t>
            </a:r>
            <a:r>
              <a:rPr lang="sk-SK" sz="4000" dirty="0" err="1"/>
              <a:t>only</a:t>
            </a:r>
            <a:r>
              <a:rPr lang="sk-SK" sz="4000" dirty="0"/>
              <a:t> </a:t>
            </a:r>
            <a:r>
              <a:rPr lang="sk-SK" sz="4000" dirty="0" smtClean="0"/>
              <a:t>Facebook</a:t>
            </a:r>
            <a:r>
              <a:rPr kumimoji="0" lang="sk-SK" sz="4000" b="0" i="0" u="none" strike="noStrike" cap="none" spc="0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/>
            </a:r>
            <a:br>
              <a:rPr kumimoji="0" lang="sk-SK" sz="4000" b="0" i="0" u="none" strike="noStrike" cap="none" spc="0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</a:br>
            <a:r>
              <a:rPr kumimoji="0" lang="sk-SK" sz="4000" b="0" i="0" u="none" strike="noStrike" cap="none" spc="0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Total</a:t>
            </a:r>
            <a:r>
              <a:rPr kumimoji="0" lang="sk-SK" sz="4000" b="0" i="0" u="none" strike="noStrike" cap="none" spc="0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 </a:t>
            </a:r>
            <a:r>
              <a:rPr kumimoji="0" lang="sk-SK" sz="4000" b="0" i="0" u="none" strike="noStrike" cap="none" spc="0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reach</a:t>
            </a:r>
            <a:r>
              <a:rPr kumimoji="0" lang="sk-SK" sz="4000" b="0" i="0" u="none" strike="noStrike" cap="none" spc="0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: </a:t>
            </a:r>
            <a:r>
              <a:rPr kumimoji="0" lang="sk-SK" sz="4000" b="1" i="0" u="none" strike="noStrike" cap="none" spc="0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50 265</a:t>
            </a:r>
          </a:p>
          <a:p>
            <a: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sk-SK" sz="4000" dirty="0" err="1" smtClean="0"/>
              <a:t>Comments</a:t>
            </a:r>
            <a:r>
              <a:rPr lang="sk-SK" sz="4000" dirty="0" smtClean="0"/>
              <a:t>: </a:t>
            </a:r>
            <a:r>
              <a:rPr lang="sk-SK" sz="4000" b="1" dirty="0" smtClean="0"/>
              <a:t>834</a:t>
            </a:r>
          </a:p>
          <a:p>
            <a: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k-SK" sz="4000" b="0" i="0" u="none" strike="noStrike" cap="none" spc="0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Shares</a:t>
            </a:r>
            <a:r>
              <a:rPr kumimoji="0" lang="sk-SK" sz="4000" b="0" i="0" u="none" strike="noStrike" cap="none" spc="0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:</a:t>
            </a:r>
            <a:r>
              <a:rPr kumimoji="0" lang="sk-SK" sz="4000" b="0" i="0" u="none" strike="noStrike" cap="none" spc="0" normalizeH="0" dirty="0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 </a:t>
            </a:r>
            <a:r>
              <a:rPr lang="sk-SK" sz="4000" b="1" dirty="0" smtClean="0"/>
              <a:t>70</a:t>
            </a:r>
            <a:endParaRPr kumimoji="0" lang="sk-SK" sz="4000" b="1" i="0" u="none" strike="noStrike" cap="none" spc="0" normalizeH="0" dirty="0" smtClean="0">
              <a:ln>
                <a:noFill/>
              </a:ln>
              <a:solidFill>
                <a:srgbClr val="212121"/>
              </a:solidFill>
              <a:effectLst/>
              <a:uFillTx/>
              <a:sym typeface="Montserrat Regular"/>
            </a:endParaRPr>
          </a:p>
        </p:txBody>
      </p:sp>
      <p:pic>
        <p:nvPicPr>
          <p:cNvPr id="6" name="Obrázo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8177" y="11698649"/>
            <a:ext cx="4987290" cy="136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10828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/>
        </p:nvSpPr>
        <p:spPr>
          <a:xfrm>
            <a:off x="-25081" y="-34033"/>
            <a:ext cx="753523" cy="13784065"/>
          </a:xfrm>
          <a:prstGeom prst="rect">
            <a:avLst/>
          </a:prstGeom>
          <a:solidFill>
            <a:srgbClr val="EE7F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100000"/>
              </a:lnSpc>
              <a:defRPr sz="3200">
                <a:solidFill>
                  <a:srgbClr val="EE7202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49" name="Shape 49"/>
          <p:cNvSpPr/>
          <p:nvPr/>
        </p:nvSpPr>
        <p:spPr>
          <a:xfrm>
            <a:off x="17609991" y="11904019"/>
            <a:ext cx="561214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ctr">
              <a:lnSpc>
                <a:spcPct val="170000"/>
              </a:lnSpc>
              <a:defRPr sz="3400" i="1">
                <a:solidFill>
                  <a:srgbClr val="53585F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t>by</a:t>
            </a:r>
          </a:p>
        </p:txBody>
      </p:sp>
      <p:sp>
        <p:nvSpPr>
          <p:cNvPr id="50" name="Shape 50"/>
          <p:cNvSpPr/>
          <p:nvPr/>
        </p:nvSpPr>
        <p:spPr>
          <a:xfrm>
            <a:off x="2008414" y="496500"/>
            <a:ext cx="22027243" cy="13336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>
              <a:lnSpc>
                <a:spcPct val="100000"/>
              </a:lnSpc>
              <a:defRPr sz="14000" spc="-280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pPr>
            <a:r>
              <a:rPr lang="sk-SK" sz="8000" b="1" dirty="0" err="1" smtClean="0">
                <a:latin typeface="Roboto" panose="02000000000000000000" pitchFamily="2" charset="0"/>
                <a:ea typeface="Roboto" panose="02000000000000000000" pitchFamily="2" charset="0"/>
              </a:rPr>
              <a:t>Repjegykirály</a:t>
            </a:r>
            <a:r>
              <a:rPr lang="sk-SK" sz="8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 – </a:t>
            </a:r>
            <a:r>
              <a:rPr lang="sk-SK" sz="8000" b="1" dirty="0" err="1" smtClean="0">
                <a:latin typeface="Roboto" panose="02000000000000000000" pitchFamily="2" charset="0"/>
                <a:ea typeface="Roboto" panose="02000000000000000000" pitchFamily="2" charset="0"/>
              </a:rPr>
              <a:t>premium</a:t>
            </a:r>
            <a:r>
              <a:rPr lang="sk-SK" sz="8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sk-SK" sz="8000" b="1" dirty="0" err="1" smtClean="0">
                <a:latin typeface="Roboto" panose="02000000000000000000" pitchFamily="2" charset="0"/>
                <a:ea typeface="Roboto" panose="02000000000000000000" pitchFamily="2" charset="0"/>
              </a:rPr>
              <a:t>economy</a:t>
            </a:r>
            <a:r>
              <a:rPr lang="sk-SK" sz="8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sk-SK" sz="8000" b="1" dirty="0" err="1" smtClean="0">
                <a:latin typeface="Roboto" panose="02000000000000000000" pitchFamily="2" charset="0"/>
                <a:ea typeface="Roboto" panose="02000000000000000000" pitchFamily="2" charset="0"/>
              </a:rPr>
              <a:t>amenity</a:t>
            </a:r>
            <a:r>
              <a:rPr lang="sk-SK" sz="8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sk-SK" sz="8000" b="1" dirty="0" err="1" smtClean="0">
                <a:latin typeface="Roboto" panose="02000000000000000000" pitchFamily="2" charset="0"/>
                <a:ea typeface="Roboto" panose="02000000000000000000" pitchFamily="2" charset="0"/>
              </a:rPr>
              <a:t>kit</a:t>
            </a:r>
            <a:endParaRPr sz="8000" b="1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2" name="Obrázo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5487" y="3331029"/>
            <a:ext cx="9433247" cy="9751937"/>
          </a:xfrm>
          <a:prstGeom prst="rect">
            <a:avLst/>
          </a:prstGeom>
        </p:spPr>
      </p:pic>
      <p:sp>
        <p:nvSpPr>
          <p:cNvPr id="7" name="BlokTextu 6"/>
          <p:cNvSpPr txBox="1"/>
          <p:nvPr/>
        </p:nvSpPr>
        <p:spPr>
          <a:xfrm>
            <a:off x="14339037" y="3061305"/>
            <a:ext cx="7398327" cy="656590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spAutoFit/>
          </a:bodyPr>
          <a:lstStyle/>
          <a:p>
            <a:r>
              <a:rPr lang="sk-SK" sz="4000" b="1" dirty="0" err="1"/>
              <a:t>Terms</a:t>
            </a:r>
            <a:r>
              <a:rPr lang="sk-SK" sz="4000" b="1" dirty="0"/>
              <a:t> of </a:t>
            </a:r>
            <a:r>
              <a:rPr lang="sk-SK" sz="4000" b="1" dirty="0" err="1"/>
              <a:t>competition</a:t>
            </a:r>
            <a:r>
              <a:rPr lang="sk-SK" sz="4000" b="1" dirty="0"/>
              <a:t> – </a:t>
            </a:r>
          </a:p>
          <a:p>
            <a:r>
              <a:rPr lang="sk-SK" sz="4000" dirty="0" err="1"/>
              <a:t>Mention</a:t>
            </a:r>
            <a:r>
              <a:rPr lang="sk-SK" sz="4000" dirty="0"/>
              <a:t> </a:t>
            </a:r>
            <a:r>
              <a:rPr lang="sk-SK" sz="4000" dirty="0" smtClean="0"/>
              <a:t>a </a:t>
            </a:r>
            <a:r>
              <a:rPr lang="sk-SK" sz="4000" dirty="0" err="1" smtClean="0"/>
              <a:t>friend</a:t>
            </a:r>
            <a:r>
              <a:rPr lang="sk-SK" sz="4000" dirty="0" smtClean="0"/>
              <a:t> in </a:t>
            </a:r>
            <a:r>
              <a:rPr lang="sk-SK" sz="4000" dirty="0" err="1" smtClean="0"/>
              <a:t>comment</a:t>
            </a:r>
            <a:r>
              <a:rPr lang="sk-SK" sz="4000" dirty="0" smtClean="0"/>
              <a:t> </a:t>
            </a:r>
            <a:r>
              <a:rPr lang="sk-SK" sz="4000" dirty="0" err="1" smtClean="0"/>
              <a:t>section</a:t>
            </a:r>
            <a:endParaRPr kumimoji="0" lang="sk-SK" sz="4000" b="0" i="0" u="none" strike="noStrike" cap="none" spc="0" normalizeH="0" baseline="0" dirty="0" smtClean="0">
              <a:ln>
                <a:noFill/>
              </a:ln>
              <a:solidFill>
                <a:srgbClr val="212121"/>
              </a:solidFill>
              <a:effectLst/>
              <a:uFillTx/>
              <a:sym typeface="Montserrat Regular"/>
            </a:endParaRPr>
          </a:p>
          <a:p>
            <a: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sk-SK" sz="4000" dirty="0" err="1" smtClean="0"/>
              <a:t>Channel</a:t>
            </a:r>
            <a:r>
              <a:rPr lang="sk-SK" sz="4000" dirty="0" smtClean="0"/>
              <a:t>: </a:t>
            </a:r>
            <a:r>
              <a:rPr lang="sk-SK" sz="4000" dirty="0" err="1" smtClean="0"/>
              <a:t>only</a:t>
            </a:r>
            <a:r>
              <a:rPr lang="sk-SK" sz="4000" dirty="0" smtClean="0"/>
              <a:t> Facebook</a:t>
            </a:r>
            <a:endParaRPr lang="sk-SK" sz="4000" dirty="0"/>
          </a:p>
          <a:p>
            <a: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k-SK" sz="4000" b="0" i="0" u="none" strike="noStrike" cap="none" spc="0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Total</a:t>
            </a:r>
            <a:r>
              <a:rPr kumimoji="0" lang="sk-SK" sz="4000" b="0" i="0" u="none" strike="noStrike" cap="none" spc="0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 </a:t>
            </a:r>
            <a:r>
              <a:rPr kumimoji="0" lang="sk-SK" sz="4000" b="0" i="0" u="none" strike="noStrike" cap="none" spc="0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reach</a:t>
            </a:r>
            <a:r>
              <a:rPr kumimoji="0" lang="sk-SK" sz="4000" b="0" i="0" u="none" strike="noStrike" cap="none" spc="0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: </a:t>
            </a:r>
            <a:r>
              <a:rPr kumimoji="0" lang="sk-SK" sz="4000" b="1" i="0" u="none" strike="noStrike" cap="none" spc="0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21 126</a:t>
            </a:r>
          </a:p>
          <a:p>
            <a: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sk-SK" sz="4000" dirty="0" err="1" smtClean="0"/>
              <a:t>Comments</a:t>
            </a:r>
            <a:r>
              <a:rPr lang="sk-SK" sz="4000" dirty="0" smtClean="0"/>
              <a:t>: </a:t>
            </a:r>
            <a:r>
              <a:rPr lang="sk-SK" sz="4000" b="1" dirty="0" smtClean="0"/>
              <a:t>583</a:t>
            </a:r>
          </a:p>
          <a:p>
            <a: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k-SK" sz="4000" b="0" i="0" u="none" strike="noStrike" cap="none" spc="0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Shares</a:t>
            </a:r>
            <a:r>
              <a:rPr kumimoji="0" lang="sk-SK" sz="4000" b="0" i="0" u="none" strike="noStrike" cap="none" spc="0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:</a:t>
            </a:r>
            <a:r>
              <a:rPr kumimoji="0" lang="sk-SK" sz="4000" b="0" i="0" u="none" strike="noStrike" cap="none" spc="0" normalizeH="0" dirty="0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 </a:t>
            </a:r>
            <a:r>
              <a:rPr lang="sk-SK" sz="4000" b="1" dirty="0" smtClean="0"/>
              <a:t>64</a:t>
            </a:r>
            <a:endParaRPr kumimoji="0" lang="sk-SK" sz="4000" b="1" i="0" u="none" strike="noStrike" cap="none" spc="0" normalizeH="0" dirty="0" smtClean="0">
              <a:ln>
                <a:noFill/>
              </a:ln>
              <a:solidFill>
                <a:srgbClr val="212121"/>
              </a:solidFill>
              <a:effectLst/>
              <a:uFillTx/>
              <a:sym typeface="Montserrat Regular"/>
            </a:endParaRPr>
          </a:p>
        </p:txBody>
      </p:sp>
      <p:pic>
        <p:nvPicPr>
          <p:cNvPr id="8" name="Obrázo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71205" y="11878120"/>
            <a:ext cx="6113060" cy="117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43943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/>
        </p:nvSpPr>
        <p:spPr>
          <a:xfrm>
            <a:off x="-25081" y="-34033"/>
            <a:ext cx="753523" cy="13784065"/>
          </a:xfrm>
          <a:prstGeom prst="rect">
            <a:avLst/>
          </a:prstGeom>
          <a:solidFill>
            <a:srgbClr val="EE7F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100000"/>
              </a:lnSpc>
              <a:defRPr sz="3200">
                <a:solidFill>
                  <a:srgbClr val="EE7202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49" name="Shape 49"/>
          <p:cNvSpPr/>
          <p:nvPr/>
        </p:nvSpPr>
        <p:spPr>
          <a:xfrm>
            <a:off x="17609991" y="11904019"/>
            <a:ext cx="561214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ctr">
              <a:lnSpc>
                <a:spcPct val="170000"/>
              </a:lnSpc>
              <a:defRPr sz="3400" i="1">
                <a:solidFill>
                  <a:srgbClr val="53585F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t>by</a:t>
            </a:r>
          </a:p>
        </p:txBody>
      </p:sp>
      <p:sp>
        <p:nvSpPr>
          <p:cNvPr id="51" name="Shape 51"/>
          <p:cNvSpPr/>
          <p:nvPr/>
        </p:nvSpPr>
        <p:spPr>
          <a:xfrm>
            <a:off x="3274814" y="3406966"/>
            <a:ext cx="17649525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lnSpc>
                <a:spcPct val="100000"/>
              </a:lnSpc>
              <a:defRPr sz="3200">
                <a:solidFill>
                  <a:srgbClr val="53585F"/>
                </a:solidFill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endParaRPr lang="sk-SK" sz="40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sk-SK" sz="40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k-SK" sz="4000" dirty="0" smtClean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2" name="Obrázo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996" y="3555321"/>
            <a:ext cx="13763794" cy="8659848"/>
          </a:xfrm>
          <a:prstGeom prst="rect">
            <a:avLst/>
          </a:prstGeom>
        </p:spPr>
      </p:pic>
      <p:sp>
        <p:nvSpPr>
          <p:cNvPr id="7" name="Shape 50"/>
          <p:cNvSpPr/>
          <p:nvPr/>
        </p:nvSpPr>
        <p:spPr>
          <a:xfrm>
            <a:off x="2346996" y="496500"/>
            <a:ext cx="21737647" cy="13336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>
              <a:lnSpc>
                <a:spcPct val="100000"/>
              </a:lnSpc>
              <a:defRPr sz="14000" spc="-280">
                <a:solidFill>
                  <a:srgbClr val="000000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pPr>
            <a:r>
              <a:rPr lang="sk-SK" sz="8000" b="1" dirty="0" err="1" smtClean="0">
                <a:latin typeface="Roboto" panose="02000000000000000000" pitchFamily="2" charset="0"/>
                <a:ea typeface="Roboto" panose="02000000000000000000" pitchFamily="2" charset="0"/>
              </a:rPr>
              <a:t>Pelipecky</a:t>
            </a:r>
            <a:r>
              <a:rPr lang="sk-SK" sz="8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 – </a:t>
            </a:r>
            <a:r>
              <a:rPr lang="sk-SK" sz="8000" b="1" dirty="0" err="1" smtClean="0">
                <a:latin typeface="Roboto" panose="02000000000000000000" pitchFamily="2" charset="0"/>
                <a:ea typeface="Roboto" panose="02000000000000000000" pitchFamily="2" charset="0"/>
              </a:rPr>
              <a:t>premium</a:t>
            </a:r>
            <a:r>
              <a:rPr lang="sk-SK" sz="8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sk-SK" sz="8000" b="1" dirty="0" err="1" smtClean="0">
                <a:latin typeface="Roboto" panose="02000000000000000000" pitchFamily="2" charset="0"/>
                <a:ea typeface="Roboto" panose="02000000000000000000" pitchFamily="2" charset="0"/>
              </a:rPr>
              <a:t>economy</a:t>
            </a:r>
            <a:r>
              <a:rPr lang="sk-SK" sz="8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sk-SK" sz="8000" b="1" dirty="0" err="1" smtClean="0">
                <a:latin typeface="Roboto" panose="02000000000000000000" pitchFamily="2" charset="0"/>
                <a:ea typeface="Roboto" panose="02000000000000000000" pitchFamily="2" charset="0"/>
              </a:rPr>
              <a:t>a</a:t>
            </a:r>
            <a:r>
              <a:rPr lang="sk-SK" sz="8000" b="1" dirty="0" err="1" smtClean="0">
                <a:latin typeface="Roboto" panose="02000000000000000000" pitchFamily="2" charset="0"/>
                <a:ea typeface="Roboto" panose="02000000000000000000" pitchFamily="2" charset="0"/>
              </a:rPr>
              <a:t>menity</a:t>
            </a:r>
            <a:r>
              <a:rPr lang="sk-SK" sz="8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sk-SK" sz="8000" b="1" dirty="0" err="1" smtClean="0">
                <a:latin typeface="Roboto" panose="02000000000000000000" pitchFamily="2" charset="0"/>
                <a:ea typeface="Roboto" panose="02000000000000000000" pitchFamily="2" charset="0"/>
              </a:rPr>
              <a:t>kit</a:t>
            </a:r>
            <a:endParaRPr sz="8000" b="1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8" name="BlokTextu 7"/>
          <p:cNvSpPr txBox="1"/>
          <p:nvPr/>
        </p:nvSpPr>
        <p:spPr>
          <a:xfrm>
            <a:off x="16985673" y="3469845"/>
            <a:ext cx="7398327" cy="564257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spAutoFit/>
          </a:bodyPr>
          <a:lstStyle/>
          <a:p>
            <a:r>
              <a:rPr lang="sk-SK" sz="4000" b="1" dirty="0" err="1"/>
              <a:t>Terms</a:t>
            </a:r>
            <a:r>
              <a:rPr lang="sk-SK" sz="4000" b="1" dirty="0"/>
              <a:t> of </a:t>
            </a:r>
            <a:r>
              <a:rPr lang="sk-SK" sz="4000" b="1" dirty="0" err="1"/>
              <a:t>competition</a:t>
            </a:r>
            <a:r>
              <a:rPr lang="sk-SK" sz="4000" b="1" dirty="0"/>
              <a:t> – </a:t>
            </a:r>
          </a:p>
          <a:p>
            <a:r>
              <a:rPr lang="sk-SK" sz="4000" dirty="0" err="1" smtClean="0"/>
              <a:t>Question</a:t>
            </a:r>
            <a:endParaRPr lang="sk-SK" sz="4000" dirty="0" smtClean="0"/>
          </a:p>
          <a:p>
            <a:r>
              <a:rPr lang="sk-SK" sz="4000" dirty="0" err="1"/>
              <a:t>Channel</a:t>
            </a:r>
            <a:r>
              <a:rPr lang="sk-SK" sz="4000" dirty="0"/>
              <a:t>: </a:t>
            </a:r>
            <a:r>
              <a:rPr lang="sk-SK" sz="4000" dirty="0" err="1"/>
              <a:t>only</a:t>
            </a:r>
            <a:r>
              <a:rPr lang="sk-SK" sz="4000" dirty="0"/>
              <a:t> </a:t>
            </a:r>
            <a:r>
              <a:rPr lang="sk-SK" sz="4000" dirty="0" smtClean="0"/>
              <a:t>Facebook</a:t>
            </a:r>
          </a:p>
          <a:p>
            <a:r>
              <a:rPr kumimoji="0" lang="sk-SK" sz="4000" b="0" i="0" u="none" strike="noStrike" cap="none" spc="0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Total</a:t>
            </a:r>
            <a:r>
              <a:rPr kumimoji="0" lang="sk-SK" sz="4000" b="0" i="0" u="none" strike="noStrike" cap="none" spc="0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 </a:t>
            </a:r>
            <a:r>
              <a:rPr kumimoji="0" lang="sk-SK" sz="4000" b="0" i="0" u="none" strike="noStrike" cap="none" spc="0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reach</a:t>
            </a:r>
            <a:r>
              <a:rPr kumimoji="0" lang="sk-SK" sz="4000" b="0" i="0" u="none" strike="noStrike" cap="none" spc="0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: </a:t>
            </a:r>
            <a:r>
              <a:rPr kumimoji="0" lang="sk-SK" sz="4000" b="1" i="0" u="none" strike="noStrike" cap="none" spc="0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37 795</a:t>
            </a:r>
          </a:p>
          <a:p>
            <a: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sk-SK" sz="4000" dirty="0" err="1" smtClean="0"/>
              <a:t>Comments</a:t>
            </a:r>
            <a:r>
              <a:rPr lang="sk-SK" sz="4000" dirty="0" smtClean="0"/>
              <a:t>: </a:t>
            </a:r>
            <a:r>
              <a:rPr lang="sk-SK" sz="4000" b="1" dirty="0" smtClean="0"/>
              <a:t>481</a:t>
            </a:r>
          </a:p>
          <a:p>
            <a: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k-SK" sz="4000" b="0" i="0" u="none" strike="noStrike" cap="none" spc="0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Shares</a:t>
            </a:r>
            <a:r>
              <a:rPr kumimoji="0" lang="sk-SK" sz="4000" b="0" i="0" u="none" strike="noStrike" cap="none" spc="0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:</a:t>
            </a:r>
            <a:r>
              <a:rPr kumimoji="0" lang="sk-SK" sz="4000" b="0" i="0" u="none" strike="noStrike" cap="none" spc="0" normalizeH="0" dirty="0" smtClean="0">
                <a:ln>
                  <a:noFill/>
                </a:ln>
                <a:solidFill>
                  <a:srgbClr val="212121"/>
                </a:solidFill>
                <a:effectLst/>
                <a:uFillTx/>
                <a:sym typeface="Montserrat Regular"/>
              </a:rPr>
              <a:t> </a:t>
            </a:r>
            <a:r>
              <a:rPr lang="sk-SK" sz="4000" b="1" dirty="0" smtClean="0"/>
              <a:t>18</a:t>
            </a:r>
            <a:endParaRPr kumimoji="0" lang="sk-SK" sz="4000" b="1" i="0" u="none" strike="noStrike" cap="none" spc="0" normalizeH="0" dirty="0" smtClean="0">
              <a:ln>
                <a:noFill/>
              </a:ln>
              <a:solidFill>
                <a:srgbClr val="212121"/>
              </a:solidFill>
              <a:effectLst/>
              <a:uFillTx/>
              <a:sym typeface="Montserrat Regular"/>
            </a:endParaRPr>
          </a:p>
        </p:txBody>
      </p:sp>
      <p:pic>
        <p:nvPicPr>
          <p:cNvPr id="3" name="Obrázo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4794" y="11632371"/>
            <a:ext cx="6349206" cy="152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52585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212121"/>
      </a:dk1>
      <a:lt1>
        <a:srgbClr val="210012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Montserrat Medium"/>
        <a:ea typeface="Montserrat Medium"/>
        <a:cs typeface="Montserrat Medium"/>
      </a:majorFont>
      <a:minorFont>
        <a:latin typeface="Montserrat Medium"/>
        <a:ea typeface="Montserrat Medium"/>
        <a:cs typeface="Montserrat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t">
        <a:spAutoFit/>
      </a:bodyPr>
      <a:lstStyle>
        <a:defPPr marL="0" marR="0" indent="0" algn="l" defTabSz="825500" rtl="0" fontAlgn="auto" latinLnBrk="0" hangingPunct="0">
          <a:lnSpc>
            <a:spcPct val="15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800" b="0" i="0" u="none" strike="noStrike" cap="none" spc="0" normalizeH="0" baseline="0">
            <a:ln>
              <a:noFill/>
            </a:ln>
            <a:solidFill>
              <a:srgbClr val="212121"/>
            </a:solidFill>
            <a:effectLst/>
            <a:uFillTx/>
            <a:latin typeface="Montserrat Regular"/>
            <a:ea typeface="Montserrat Regular"/>
            <a:cs typeface="Montserrat Regular"/>
            <a:sym typeface="Montserra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Montserrat Medium"/>
        <a:ea typeface="Montserrat Medium"/>
        <a:cs typeface="Montserrat Medium"/>
      </a:majorFont>
      <a:minorFont>
        <a:latin typeface="Montserrat Medium"/>
        <a:ea typeface="Montserrat Medium"/>
        <a:cs typeface="Montserrat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t">
        <a:spAutoFit/>
      </a:bodyPr>
      <a:lstStyle>
        <a:defPPr marL="0" marR="0" indent="0" algn="l" defTabSz="825500" rtl="0" fontAlgn="auto" latinLnBrk="0" hangingPunct="0">
          <a:lnSpc>
            <a:spcPct val="15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800" b="0" i="0" u="none" strike="noStrike" cap="none" spc="0" normalizeH="0" baseline="0">
            <a:ln>
              <a:noFill/>
            </a:ln>
            <a:solidFill>
              <a:srgbClr val="212121"/>
            </a:solidFill>
            <a:effectLst/>
            <a:uFillTx/>
            <a:latin typeface="Montserrat Regular"/>
            <a:ea typeface="Montserrat Regular"/>
            <a:cs typeface="Montserrat Regular"/>
            <a:sym typeface="Montserra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12374</TotalTime>
  <Words>85</Words>
  <Application>Microsoft Office PowerPoint</Application>
  <PresentationFormat>Vlastná</PresentationFormat>
  <Paragraphs>26</Paragraphs>
  <Slides>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8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13" baseType="lpstr">
      <vt:lpstr>Arial</vt:lpstr>
      <vt:lpstr>Helvetica Light</vt:lpstr>
      <vt:lpstr>Helvetica Neue</vt:lpstr>
      <vt:lpstr>Lato Bold</vt:lpstr>
      <vt:lpstr>Montserrat Medium</vt:lpstr>
      <vt:lpstr>Montserrat Regular</vt:lpstr>
      <vt:lpstr>Montserrat SemiBold</vt:lpstr>
      <vt:lpstr>Roboto</vt:lpstr>
      <vt:lpstr>White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Patrik Vas</dc:creator>
  <cp:lastModifiedBy>Kristina Kovacsova</cp:lastModifiedBy>
  <cp:revision>81</cp:revision>
  <dcterms:modified xsi:type="dcterms:W3CDTF">2019-06-07T09:15:20Z</dcterms:modified>
</cp:coreProperties>
</file>